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</p:sldIdLst>
  <p:sldSz cx="15119350" cy="1069181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50" d="100"/>
          <a:sy n="50" d="100"/>
        </p:scale>
        <p:origin x="18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A1882717-5D15-4CF2-851F-1DD6A444904F}"/>
    <pc:docChg chg="custSel modSld">
      <pc:chgData name="SCC Catering" userId="cddf8240-0edc-4cc9-8425-5c16942636fa" providerId="ADAL" clId="{A1882717-5D15-4CF2-851F-1DD6A444904F}" dt="2024-11-17T15:54:50.803" v="520" actId="20577"/>
      <pc:docMkLst>
        <pc:docMk/>
      </pc:docMkLst>
      <pc:sldChg chg="modSp mod">
        <pc:chgData name="SCC Catering" userId="cddf8240-0edc-4cc9-8425-5c16942636fa" providerId="ADAL" clId="{A1882717-5D15-4CF2-851F-1DD6A444904F}" dt="2024-11-17T15:54:50.803" v="520" actId="20577"/>
        <pc:sldMkLst>
          <pc:docMk/>
          <pc:sldMk cId="431126233" sldId="268"/>
        </pc:sldMkLst>
        <pc:spChg chg="mod">
          <ac:chgData name="SCC Catering" userId="cddf8240-0edc-4cc9-8425-5c16942636fa" providerId="ADAL" clId="{A1882717-5D15-4CF2-851F-1DD6A444904F}" dt="2024-11-17T15:46:50.768" v="19" actId="27636"/>
          <ac:spMkLst>
            <pc:docMk/>
            <pc:sldMk cId="431126233" sldId="268"/>
            <ac:spMk id="4" creationId="{73C10EBC-BB58-831B-C897-376FBFCB71E1}"/>
          </ac:spMkLst>
        </pc:spChg>
        <pc:graphicFrameChg chg="modGraphic">
          <ac:chgData name="SCC Catering" userId="cddf8240-0edc-4cc9-8425-5c16942636fa" providerId="ADAL" clId="{A1882717-5D15-4CF2-851F-1DD6A444904F}" dt="2024-11-17T15:54:50.803" v="520" actId="20577"/>
          <ac:graphicFrameMkLst>
            <pc:docMk/>
            <pc:sldMk cId="431126233" sldId="268"/>
            <ac:graphicFrameMk id="3" creationId="{FE6D4656-9070-C0DE-B02E-8D11CE0FB8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30951"/>
              </p:ext>
            </p:extLst>
          </p:nvPr>
        </p:nvGraphicFramePr>
        <p:xfrm>
          <a:off x="622570" y="2801257"/>
          <a:ext cx="13833655" cy="619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80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6008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89523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 err="1">
                          <a:latin typeface="Franklin Gothic Book" panose="020B0503020102020204" pitchFamily="34" charset="0"/>
                        </a:rPr>
                        <a:t>Spaghettli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 Bolognaise, 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Sweet n Sour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Roast Chicken, Yorkshire Pudding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Cottage Pie, Gravy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Christmas Lunch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1169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Pasta, Tomato Sauce, Cheese, 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Falalel</a:t>
                      </a: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, Humus, wrap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Crispy Tofu,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Tandoori Paneer, Naan Bread, Rice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Broccoli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Home Roast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 Crumble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Marble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Apple, Blackberry Pie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Jam Roly Poly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Franklin Gothic Book" panose="020B0503020102020204" pitchFamily="34" charset="0"/>
                        </a:rPr>
                        <a:t>Custard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WEEK 9</a:t>
            </a:r>
            <a:r>
              <a:rPr lang="en-US" sz="5400" baseline="30000" dirty="0">
                <a:latin typeface="Franklin Gothic Heavy" panose="020B0603020102020204" pitchFamily="34" charset="0"/>
              </a:rPr>
              <a:t>th</a:t>
            </a:r>
            <a:r>
              <a:rPr lang="en-US" sz="5400" dirty="0">
                <a:latin typeface="Franklin Gothic Heavy" panose="020B0603020102020204" pitchFamily="34" charset="0"/>
              </a:rPr>
              <a:t> December  </a:t>
            </a:r>
            <a:endParaRPr lang="en-US" sz="5400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1810151" y="1288346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RECEPTION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2A3F2-182B-4254-B0B9-34236668947C}">
  <ds:schemaRefs>
    <ds:schemaRef ds:uri="http://schemas.microsoft.com/office/2006/metadata/properties"/>
    <ds:schemaRef ds:uri="http://schemas.microsoft.com/office/infopath/2007/PartnerControls"/>
    <ds:schemaRef ds:uri="c0ce68d2-f4a4-4963-9a31-30d16dda62a3"/>
    <ds:schemaRef ds:uri="2a4231d9-844b-42ba-9d15-21bb434c25e3"/>
  </ds:schemaRefs>
</ds:datastoreItem>
</file>

<file path=customXml/itemProps3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Angela Tait</cp:lastModifiedBy>
  <cp:revision>37</cp:revision>
  <cp:lastPrinted>2024-04-10T10:26:44Z</cp:lastPrinted>
  <dcterms:created xsi:type="dcterms:W3CDTF">2024-03-14T13:09:31Z</dcterms:created>
  <dcterms:modified xsi:type="dcterms:W3CDTF">2024-11-17T15:54:55Z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