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sldIdLst>
    <p:sldId id="268" r:id="rId5"/>
  </p:sldIdLst>
  <p:sldSz cx="15119350" cy="1069181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98B376-7F68-0C2E-4F00-8A06E390653F}" name="Monika Jasinska" initials="MJ" userId="S::monika.jasinska@compass-group.co.uk::e4682201-9d82-43f3-be08-465a7dc8b5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2A"/>
    <a:srgbClr val="527C41"/>
    <a:srgbClr val="EC6339"/>
    <a:srgbClr val="61528F"/>
    <a:srgbClr val="BB4D97"/>
    <a:srgbClr val="6E4092"/>
    <a:srgbClr val="0E983E"/>
    <a:srgbClr val="009444"/>
    <a:srgbClr val="2F6E2E"/>
    <a:srgbClr val="BB2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68E3AE-7DBA-448A-B727-495DFB42E80E}" v="2" dt="2024-11-17T16:15:22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1"/>
    <p:restoredTop sz="94734"/>
  </p:normalViewPr>
  <p:slideViewPr>
    <p:cSldViewPr snapToGrid="0">
      <p:cViewPr varScale="1">
        <p:scale>
          <a:sx n="59" d="100"/>
          <a:sy n="59" d="100"/>
        </p:scale>
        <p:origin x="144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C Catering" userId="cddf8240-0edc-4cc9-8425-5c16942636fa" providerId="ADAL" clId="{E668E3AE-7DBA-448A-B727-495DFB42E80E}"/>
    <pc:docChg chg="undo custSel modSld">
      <pc:chgData name="SCC Catering" userId="cddf8240-0edc-4cc9-8425-5c16942636fa" providerId="ADAL" clId="{E668E3AE-7DBA-448A-B727-495DFB42E80E}" dt="2024-11-17T16:19:16.377" v="485" actId="27636"/>
      <pc:docMkLst>
        <pc:docMk/>
      </pc:docMkLst>
      <pc:sldChg chg="modSp mod">
        <pc:chgData name="SCC Catering" userId="cddf8240-0edc-4cc9-8425-5c16942636fa" providerId="ADAL" clId="{E668E3AE-7DBA-448A-B727-495DFB42E80E}" dt="2024-11-17T16:19:16.377" v="485" actId="27636"/>
        <pc:sldMkLst>
          <pc:docMk/>
          <pc:sldMk cId="431126233" sldId="268"/>
        </pc:sldMkLst>
        <pc:spChg chg="mod">
          <ac:chgData name="SCC Catering" userId="cddf8240-0edc-4cc9-8425-5c16942636fa" providerId="ADAL" clId="{E668E3AE-7DBA-448A-B727-495DFB42E80E}" dt="2024-11-17T16:19:16.377" v="485" actId="27636"/>
          <ac:spMkLst>
            <pc:docMk/>
            <pc:sldMk cId="431126233" sldId="268"/>
            <ac:spMk id="4" creationId="{73C10EBC-BB58-831B-C897-376FBFCB71E1}"/>
          </ac:spMkLst>
        </pc:spChg>
        <pc:graphicFrameChg chg="mod modGraphic">
          <ac:chgData name="SCC Catering" userId="cddf8240-0edc-4cc9-8425-5c16942636fa" providerId="ADAL" clId="{E668E3AE-7DBA-448A-B727-495DFB42E80E}" dt="2024-11-17T16:19:09.714" v="470" actId="14734"/>
          <ac:graphicFrameMkLst>
            <pc:docMk/>
            <pc:sldMk cId="431126233" sldId="268"/>
            <ac:graphicFrameMk id="3" creationId="{FE6D4656-9070-C0DE-B02E-8D11CE0FB85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2CBE25-AD89-EAD5-30FF-B299AA0EB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313"/>
            <a:ext cx="15119349" cy="10685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1E245-EF9C-F290-1A14-EB6EF7070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784806" y="9787597"/>
            <a:ext cx="1638766" cy="4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4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68B134F4-1F7A-E1DD-A26F-B2B370C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30" y="697824"/>
            <a:ext cx="12051442" cy="867471"/>
          </a:xfrm>
          <a:prstGeom prst="rect">
            <a:avLst/>
          </a:prstGeom>
        </p:spPr>
        <p:txBody>
          <a:bodyPr/>
          <a:lstStyle>
            <a:lvl1pPr>
              <a:defRPr sz="7181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968BB0-F8B0-FCEA-BC5A-B35BCE9BC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28" y="1743493"/>
            <a:ext cx="12051442" cy="51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9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BA1DB-BF35-5603-0FB2-DF4AB6371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62929" y="0"/>
            <a:ext cx="1604520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3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68B134F4-1F7A-E1DD-A26F-B2B370C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30" y="697824"/>
            <a:ext cx="12051442" cy="867471"/>
          </a:xfrm>
          <a:prstGeom prst="rect">
            <a:avLst/>
          </a:prstGeom>
        </p:spPr>
        <p:txBody>
          <a:bodyPr/>
          <a:lstStyle>
            <a:lvl1pPr>
              <a:defRPr sz="7181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968BB0-F8B0-FCEA-BC5A-B35BCE9BC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28" y="1743493"/>
            <a:ext cx="12051442" cy="51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9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461A7-BDEF-D901-D2FC-EA810C4816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62929" y="0"/>
            <a:ext cx="1604520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5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5" r:id="rId2"/>
    <p:sldLayoutId id="2147483686" r:id="rId3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6D4656-9070-C0DE-B02E-8D11CE0FB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452235"/>
              </p:ext>
            </p:extLst>
          </p:nvPr>
        </p:nvGraphicFramePr>
        <p:xfrm>
          <a:off x="622570" y="2801257"/>
          <a:ext cx="13840703" cy="641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728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2429395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438332"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895237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Spaghetti Carbonara, Garlic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Pasta, Tomato Sauce, Cheese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Roast Gammon or Chicken, Yorkshire Pudding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Jacket Potato, Cheese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Fish Fingers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611698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Paneer, Lentil </a:t>
                      </a:r>
                      <a:r>
                        <a:rPr lang="en-US" sz="1600" b="0" i="0" dirty="0" err="1">
                          <a:latin typeface="Franklin Gothic Book" panose="020B0503020102020204" pitchFamily="34" charset="0"/>
                        </a:rPr>
                        <a:t>Massala</a:t>
                      </a: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, Rice, Naan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Pasta, Tomato Sauce, Cheese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Mushroom </a:t>
                      </a:r>
                      <a:r>
                        <a:rPr lang="en-US" sz="1600" b="0" i="0" dirty="0" err="1">
                          <a:latin typeface="Franklin Gothic Book" panose="020B0503020102020204" pitchFamily="34" charset="0"/>
                        </a:rPr>
                        <a:t>Omelette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Jacket Potato, Cheese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Tomato &amp; Basil Crumble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52983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Broccoli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Garlic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Home Roast Potatoes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Carrots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Baked Beans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Chips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52983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C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Toffee Apple Crumble, Custard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Chocolate Chip Sponge, Custard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Lemon Drizzle Cake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Yoghurt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Rice Pudding, Jam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63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3C10EBC-BB58-831B-C897-376FBFCB71E1}"/>
              </a:ext>
            </a:extLst>
          </p:cNvPr>
          <p:cNvSpPr txBox="1">
            <a:spLocks/>
          </p:cNvSpPr>
          <p:nvPr/>
        </p:nvSpPr>
        <p:spPr>
          <a:xfrm>
            <a:off x="10418785" y="1231936"/>
            <a:ext cx="4037440" cy="145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>
                <a:latin typeface="Franklin Gothic Heavy" panose="020B0603020102020204" pitchFamily="34" charset="0"/>
              </a:rPr>
              <a:t>WEEK 25</a:t>
            </a:r>
            <a:r>
              <a:rPr lang="en-US" sz="5400" baseline="30000">
                <a:latin typeface="Franklin Gothic Heavy" panose="020B0603020102020204" pitchFamily="34" charset="0"/>
              </a:rPr>
              <a:t>th</a:t>
            </a:r>
            <a:r>
              <a:rPr lang="en-US" sz="5400">
                <a:latin typeface="Franklin Gothic Heavy" panose="020B0603020102020204" pitchFamily="34" charset="0"/>
              </a:rPr>
              <a:t> Nov  </a:t>
            </a:r>
            <a:endParaRPr lang="en-US" sz="5400" b="0" dirty="0">
              <a:solidFill>
                <a:srgbClr val="527C4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5F8F3E-D058-2A6B-C374-9E0E741E02EE}"/>
              </a:ext>
            </a:extLst>
          </p:cNvPr>
          <p:cNvSpPr txBox="1">
            <a:spLocks/>
          </p:cNvSpPr>
          <p:nvPr/>
        </p:nvSpPr>
        <p:spPr>
          <a:xfrm>
            <a:off x="1810151" y="1288346"/>
            <a:ext cx="9204852" cy="145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RECEPTION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2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7" ma:contentTypeDescription="Create a new document." ma:contentTypeScope="" ma:versionID="a864ab9f2e78a32fbdc8d880f9b58dc2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e28eeed39508d4f9912d0005636f57f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C19C4D-1B91-4DD4-875A-079944E96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c0ce68d2-f4a4-4963-9a31-30d16dda62a3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62A3F2-182B-4254-B0B9-34236668947C}">
  <ds:schemaRefs>
    <ds:schemaRef ds:uri="http://schemas.microsoft.com/office/2006/metadata/properties"/>
    <ds:schemaRef ds:uri="http://schemas.microsoft.com/office/infopath/2007/PartnerControls"/>
    <ds:schemaRef ds:uri="c0ce68d2-f4a4-4963-9a31-30d16dda62a3"/>
    <ds:schemaRef ds:uri="2a4231d9-844b-42ba-9d15-21bb434c25e3"/>
  </ds:schemaRefs>
</ds:datastoreItem>
</file>

<file path=customXml/itemProps3.xml><?xml version="1.0" encoding="utf-8"?>
<ds:datastoreItem xmlns:ds="http://schemas.openxmlformats.org/officeDocument/2006/customXml" ds:itemID="{BC94619D-6D7D-4E1E-B1EE-1E45F7A635E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Aptos Display</vt:lpstr>
      <vt:lpstr>Arial</vt:lpstr>
      <vt:lpstr>Arial Narrow</vt:lpstr>
      <vt:lpstr>Franklin Gothic Book</vt:lpstr>
      <vt:lpstr>Franklin Gothic Demi</vt:lpstr>
      <vt:lpstr>Franklin Gothic Heavy</vt:lpstr>
      <vt:lpstr>Franklin Gothic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Kamlesh Makwana</dc:creator>
  <cp:lastModifiedBy>Angela Tait</cp:lastModifiedBy>
  <cp:revision>37</cp:revision>
  <cp:lastPrinted>2024-04-10T10:26:44Z</cp:lastPrinted>
  <dcterms:created xsi:type="dcterms:W3CDTF">2024-03-14T13:09:31Z</dcterms:created>
  <dcterms:modified xsi:type="dcterms:W3CDTF">2024-11-17T16:19:18Z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0x010100A71C9106D901B448B24197D5D49EFCD4</vt:lpwstr>
  </property>
</Properties>
</file>