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64" r:id="rId5"/>
  </p:sldIdLst>
  <p:sldSz cx="15113000" cy="10693400"/>
  <p:notesSz cx="6797675" cy="9926638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Franklin Gothic Book" panose="020B0503020102020204" pitchFamily="34" charset="0"/>
      <p:regular r:id="rId11"/>
      <p:italic r:id="rId12"/>
    </p:embeddedFont>
    <p:embeddedFont>
      <p:font typeface="Franklin Gothic Demi" panose="020B0703020102020204" pitchFamily="34" charset="0"/>
      <p:regular r:id="rId13"/>
      <p:bold r:id="rId14"/>
      <p:italic r:id="rId15"/>
      <p:boldItalic r:id="rId16"/>
    </p:embeddedFont>
    <p:embeddedFont>
      <p:font typeface="Franklin Gothic Medium" panose="020B060302010202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595959"/>
    <a:srgbClr val="CC9900"/>
    <a:srgbClr val="C2A86A"/>
    <a:srgbClr val="BB9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E8AA9-A399-4427-A9A2-779C912EFCA9}" v="31" dt="2024-11-05T12:23:13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 autoAdjust="0"/>
    <p:restoredTop sz="94626" autoAdjust="0"/>
  </p:normalViewPr>
  <p:slideViewPr>
    <p:cSldViewPr>
      <p:cViewPr>
        <p:scale>
          <a:sx n="125" d="100"/>
          <a:sy n="125" d="100"/>
        </p:scale>
        <p:origin x="-4157" y="-1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microsoft.com/office/2016/11/relationships/changesInfo" Target="changesInfos/changesInfo1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C Catering" userId="cddf8240-0edc-4cc9-8425-5c16942636fa" providerId="ADAL" clId="{541E8AA9-A399-4427-A9A2-779C912EFCA9}"/>
    <pc:docChg chg="undo custSel modSld">
      <pc:chgData name="SCC Catering" userId="cddf8240-0edc-4cc9-8425-5c16942636fa" providerId="ADAL" clId="{541E8AA9-A399-4427-A9A2-779C912EFCA9}" dt="2024-11-15T10:58:25.175" v="353" actId="20577"/>
      <pc:docMkLst>
        <pc:docMk/>
      </pc:docMkLst>
      <pc:sldChg chg="modSp mod">
        <pc:chgData name="SCC Catering" userId="cddf8240-0edc-4cc9-8425-5c16942636fa" providerId="ADAL" clId="{541E8AA9-A399-4427-A9A2-779C912EFCA9}" dt="2024-11-15T10:58:25.175" v="353" actId="20577"/>
        <pc:sldMkLst>
          <pc:docMk/>
          <pc:sldMk cId="730049552" sldId="264"/>
        </pc:sldMkLst>
        <pc:spChg chg="mod">
          <ac:chgData name="SCC Catering" userId="cddf8240-0edc-4cc9-8425-5c16942636fa" providerId="ADAL" clId="{541E8AA9-A399-4427-A9A2-779C912EFCA9}" dt="2024-11-04T09:57:51.029" v="3" actId="20577"/>
          <ac:spMkLst>
            <pc:docMk/>
            <pc:sldMk cId="730049552" sldId="264"/>
            <ac:spMk id="2" creationId="{9AC5FF25-64A7-7B40-55E3-5FF83D28B8B2}"/>
          </ac:spMkLst>
        </pc:spChg>
        <pc:graphicFrameChg chg="mod modGraphic">
          <ac:chgData name="SCC Catering" userId="cddf8240-0edc-4cc9-8425-5c16942636fa" providerId="ADAL" clId="{541E8AA9-A399-4427-A9A2-779C912EFCA9}" dt="2024-11-15T10:58:25.175" v="353" actId="20577"/>
          <ac:graphicFrameMkLst>
            <pc:docMk/>
            <pc:sldMk cId="730049552" sldId="264"/>
            <ac:graphicFrameMk id="7" creationId="{B2FE4232-BA9B-69B8-2F69-2D7BD266EDE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56" tIns="47777" rIns="95556" bIns="4777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56" tIns="47777" rIns="95556" bIns="47777" rtlCol="0"/>
          <a:lstStyle>
            <a:lvl1pPr algn="r">
              <a:defRPr sz="1300"/>
            </a:lvl1pPr>
          </a:lstStyle>
          <a:p>
            <a:fld id="{92316BF8-A8C4-4862-8B9B-84548F6F5658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7" rIns="95556" bIns="477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5556" tIns="47777" rIns="95556" bIns="477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5556" tIns="47777" rIns="95556" bIns="4777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5556" tIns="47777" rIns="95556" bIns="47777" rtlCol="0" anchor="b"/>
          <a:lstStyle>
            <a:lvl1pPr algn="r">
              <a:defRPr sz="1300"/>
            </a:lvl1pPr>
          </a:lstStyle>
          <a:p>
            <a:fld id="{82BD291A-373C-4B9A-846F-F764C6D66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D291A-373C-4B9A-846F-F764C6D66F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50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brick wall with a few bricks&#10;&#10;Description automatically generated">
            <a:extLst>
              <a:ext uri="{FF2B5EF4-FFF2-40B4-BE49-F238E27FC236}">
                <a16:creationId xmlns:a16="http://schemas.microsoft.com/office/drawing/2014/main" id="{7C130135-3FD4-E1E2-D862-5984C8905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42"/>
          <a:stretch/>
        </p:blipFill>
        <p:spPr>
          <a:xfrm>
            <a:off x="-292100" y="0"/>
            <a:ext cx="15143922" cy="10795661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4255774-0772-9BD9-E5E7-8504DDB858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776" y="646325"/>
            <a:ext cx="1272143" cy="369332"/>
          </a:xfrm>
          <a:prstGeom prst="rect">
            <a:avLst/>
          </a:prstGeom>
        </p:spPr>
      </p:pic>
      <p:sp>
        <p:nvSpPr>
          <p:cNvPr id="5" name="TextBox 45">
            <a:extLst>
              <a:ext uri="{FF2B5EF4-FFF2-40B4-BE49-F238E27FC236}">
                <a16:creationId xmlns:a16="http://schemas.microsoft.com/office/drawing/2014/main" id="{B3ADE0F9-C611-FBF5-1C2F-14DAA22F6691}"/>
              </a:ext>
            </a:extLst>
          </p:cNvPr>
          <p:cNvSpPr txBox="1"/>
          <p:nvPr/>
        </p:nvSpPr>
        <p:spPr>
          <a:xfrm>
            <a:off x="2298700" y="241300"/>
            <a:ext cx="5867400" cy="899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4"/>
              </a:lnSpc>
            </a:pPr>
            <a:r>
              <a:rPr lang="en-US" sz="5400" b="1" dirty="0">
                <a:solidFill>
                  <a:srgbClr val="1C1C1C"/>
                </a:solidFill>
                <a:latin typeface="Franklin Gothic Demi" panose="020B0603020102020204" pitchFamily="34" charset="0"/>
              </a:rPr>
              <a:t>Lunch Menu</a:t>
            </a:r>
            <a:endParaRPr lang="en-US" sz="3600" b="1" dirty="0">
              <a:solidFill>
                <a:srgbClr val="1C1C1C"/>
              </a:solidFill>
              <a:latin typeface="Franklin Gothic Demi" panose="020B06030201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FE4232-BA9B-69B8-2F69-2D7BD266EDE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7401248"/>
              </p:ext>
            </p:extLst>
          </p:nvPr>
        </p:nvGraphicFramePr>
        <p:xfrm>
          <a:off x="496855" y="1328311"/>
          <a:ext cx="14146247" cy="6986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5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483438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484291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655279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282971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Tomato, Pesto Soup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Beef, Vegetable Casserole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Blackened Cajun Chicken,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Vegetable Jambalaya, Salsa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Sweet, Sour Mushrooms </a:t>
                      </a:r>
                      <a:r>
                        <a:rPr lang="en-GB" sz="800" b="1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VE</a:t>
                      </a:r>
                    </a:p>
                    <a:p>
                      <a:pPr algn="ctr"/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Bar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endParaRPr lang="en-GB" sz="8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Cream of Sweetcorn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Hoi Sin Beef, Vegetable Noodles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Italian Meatballs, Penne,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Tomato Sauce, Mozzarella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Falafel, Spinach, Humus Wrap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 Bar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Broccoli, Stilton Soup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Beef Rendang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 Chicken, Stuffing,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Yorkshire Pudding, Gravy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Grilled Chorizo, Egg</a:t>
                      </a: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Pepper Sandwich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Crispy Tofu Katsu Curry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Bar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endParaRPr lang="en-GB" sz="800" kern="1200" dirty="0">
                        <a:solidFill>
                          <a:srgbClr val="1C1C1C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Roasted Cauliflower Soup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Chicken, Broccoli Pasta Bake,  Garlic Bread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Beef Kofte, Flatbread, Pickled Cabbage, Harissa Yoghurt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 Chilli Chicken Wings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Tandoori Paneer, 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Naan Bread, Chutney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Bar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800" b="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Red Pepper, Tomato Soup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Breaded Fish, Fish Fingers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Tartar Sauce, Lemon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Smoked Haddock, Leek Gratin, Poached Egg, Parsley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Calamari, Habanero Mayonnaise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Mushroom, Pea Risotto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Pasta Bar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</a:t>
                      </a:r>
                      <a:endParaRPr lang="en-GB" sz="800" kern="1200" dirty="0">
                        <a:solidFill>
                          <a:srgbClr val="1C1C1C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225160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SIDES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Herb Potatoes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Steamed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Broccoli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Balsamic New Potatoes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Lemon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Mixed Greens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Rosemary Roasted Carrots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Home Roast Potatoes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Coconut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Savoy Cabbage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Beans &amp; Carrots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Baked Potato Wedges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Steamed Rice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Corn on the Cob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Carrots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New Potatoes, Chips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Mushy Peas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Peas, Carrots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Curry Sauce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9488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DESSERTS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Apple Crumble, Custard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Biscoff Mousse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Marble Sponge, Custard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Oreo Cheesecake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Apple, Blackberry Pie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Strawberry Crumble Layer Pot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Jam Roly Poly, Custard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Toffee, Lime Mousse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Rice Pudding, Jam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Eton Mess</a:t>
                      </a:r>
                    </a:p>
                  </a:txBody>
                  <a:tcPr marL="72000" marR="72000" marT="72000" marB="72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649E11-CB11-C374-E540-DC902A5833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15839217"/>
              </p:ext>
            </p:extLst>
          </p:nvPr>
        </p:nvGraphicFramePr>
        <p:xfrm>
          <a:off x="469899" y="8234051"/>
          <a:ext cx="14146246" cy="179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123">
                  <a:extLst>
                    <a:ext uri="{9D8B030D-6E8A-4147-A177-3AD203B41FA5}">
                      <a16:colId xmlns:a16="http://schemas.microsoft.com/office/drawing/2014/main" val="673569047"/>
                    </a:ext>
                  </a:extLst>
                </a:gridCol>
                <a:gridCol w="7073123">
                  <a:extLst>
                    <a:ext uri="{9D8B030D-6E8A-4147-A177-3AD203B41FA5}">
                      <a16:colId xmlns:a16="http://schemas.microsoft.com/office/drawing/2014/main" val="979529516"/>
                    </a:ext>
                  </a:extLst>
                </a:gridCol>
              </a:tblGrid>
              <a:tr h="45675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DAILY OPTIONS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4164" marR="74164" marT="55623" marB="3708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49189"/>
                  </a:ext>
                </a:extLst>
              </a:tr>
              <a:tr h="67046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DAILY SOUP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Freshly made Soup, Home-baked Bread, Croutons &amp; Seed toppings.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or BAKE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Pasta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Tomato Sauce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Cheese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Garlic Bread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endParaRPr lang="en-GB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Jacket Potato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Sweet Potato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Butternut Squash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Beans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Cheese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0116"/>
                  </a:ext>
                </a:extLst>
              </a:tr>
              <a:tr h="670467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SALADS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Selection of freshly made composite Salads including one vegan accompanied by a wide variety of fresh Salad favourites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CHILLED DESSERTS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Dessert Pots, Jelly, Yoghurts,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election of whole &amp; cut Fresh Fruits.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A86A">
                        <a:alpha val="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1217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DEE3A49-8076-1EFA-7EEF-5FBCE2FE19AF}"/>
              </a:ext>
            </a:extLst>
          </p:cNvPr>
          <p:cNvSpPr txBox="1"/>
          <p:nvPr/>
        </p:nvSpPr>
        <p:spPr>
          <a:xfrm>
            <a:off x="6642100" y="10071100"/>
            <a:ext cx="79740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VE </a:t>
            </a:r>
            <a:r>
              <a:rPr lang="en-GB" sz="1200" dirty="0">
                <a:latin typeface="Franklin Gothic Book" panose="020B0503020102020204" pitchFamily="34" charset="0"/>
              </a:rPr>
              <a:t>– vegan </a:t>
            </a:r>
            <a:r>
              <a:rPr lang="en-GB" sz="1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V </a:t>
            </a:r>
            <a:r>
              <a:rPr lang="en-GB" sz="1200" dirty="0">
                <a:latin typeface="Franklin Gothic Book" panose="020B0503020102020204" pitchFamily="34" charset="0"/>
              </a:rPr>
              <a:t>– vegetarian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5FF25-64A7-7B40-55E3-5FF83D28B8B2}"/>
              </a:ext>
            </a:extLst>
          </p:cNvPr>
          <p:cNvSpPr txBox="1"/>
          <p:nvPr/>
        </p:nvSpPr>
        <p:spPr>
          <a:xfrm>
            <a:off x="6852378" y="396124"/>
            <a:ext cx="6080926" cy="720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en-GB" sz="1800" i="0" u="none" strike="noStrike" baseline="0" dirty="0">
              <a:solidFill>
                <a:srgbClr val="1C1C1C"/>
              </a:solidFill>
              <a:latin typeface="Franklin Gothic Medium" panose="020B0603020102020204" pitchFamily="34" charset="0"/>
            </a:endParaRPr>
          </a:p>
          <a:p>
            <a:r>
              <a:rPr lang="en-GB" sz="1800" i="0" u="none" strike="noStrike" baseline="0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Week 9</a:t>
            </a:r>
            <a:r>
              <a:rPr lang="en-GB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 – 18</a:t>
            </a:r>
            <a:r>
              <a:rPr lang="en-GB" baseline="30000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th</a:t>
            </a:r>
            <a:r>
              <a:rPr lang="en-GB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 November</a:t>
            </a:r>
            <a:r>
              <a:rPr lang="en-GB" sz="1800" i="0" u="none" strike="noStrike" baseline="0" dirty="0">
                <a:solidFill>
                  <a:srgbClr val="1C1C1C"/>
                </a:solidFill>
                <a:latin typeface="Franklin Gothic Medium" panose="020B0603020102020204" pitchFamily="34" charset="0"/>
              </a:rPr>
              <a:t> 2024 </a:t>
            </a:r>
          </a:p>
        </p:txBody>
      </p:sp>
      <p:pic>
        <p:nvPicPr>
          <p:cNvPr id="8" name="Picture 7" descr="A logo of a college&#10;&#10;Description automatically generated">
            <a:extLst>
              <a:ext uri="{FF2B5EF4-FFF2-40B4-BE49-F238E27FC236}">
                <a16:creationId xmlns:a16="http://schemas.microsoft.com/office/drawing/2014/main" id="{213ED738-6BB1-1441-A391-1C5D36D96C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0" y="216486"/>
            <a:ext cx="1418848" cy="13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4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F84767-765D-4E4B-99CF-3E36975AA62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13179a32-cb14-4f3d-a857-19027c31e5d7"/>
    <ds:schemaRef ds:uri="http://www.w3.org/XML/1998/namespace"/>
    <ds:schemaRef ds:uri="2a4231d9-844b-42ba-9d15-21bb434c25e3"/>
    <ds:schemaRef ds:uri="http://purl.org/dc/elements/1.1/"/>
    <ds:schemaRef ds:uri="http://schemas.openxmlformats.org/package/2006/metadata/core-properties"/>
    <ds:schemaRef ds:uri="c0ce68d2-f4a4-4963-9a31-30d16dda62a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8911F4-BF45-4D67-ADD8-37D749BEE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0841D6-D69E-4A96-92CB-7AE85C24FCF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13624</TotalTime>
  <Words>373</Words>
  <Application>Microsoft Office PowerPoint</Application>
  <PresentationFormat>Custom</PresentationFormat>
  <Paragraphs>112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Arial Narrow</vt:lpstr>
      <vt:lpstr>Franklin Gothic Demi</vt:lpstr>
      <vt:lpstr>Franklin Gothic Medium</vt:lpstr>
      <vt:lpstr>Franklin Gothic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Pauls Combined-Menu-Summer-Term.pdf</dc:title>
  <dc:creator>Monika Jasinska</dc:creator>
  <cp:lastModifiedBy>SCC Catering</cp:lastModifiedBy>
  <cp:revision>18</cp:revision>
  <cp:lastPrinted>2024-11-04T09:56:41Z</cp:lastPrinted>
  <dcterms:created xsi:type="dcterms:W3CDTF">2006-08-16T00:00:00Z</dcterms:created>
  <dcterms:modified xsi:type="dcterms:W3CDTF">2024-11-15T10:58:27Z</dcterms:modified>
  <dc:identifier>DAGDgx8O1eg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