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5113000" cy="10693400"/>
  <p:notesSz cx="6797675" cy="9926638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bold r:id="rId14"/>
      <p:italic r:id="rId15"/>
      <p:boldItalic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95959"/>
    <a:srgbClr val="CC9900"/>
    <a:srgbClr val="C2A86A"/>
    <a:srgbClr val="BB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44A00-5AC4-4915-922F-795361F02157}" v="23" dt="2024-11-08T12:13:48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626" autoAdjust="0"/>
  </p:normalViewPr>
  <p:slideViewPr>
    <p:cSldViewPr>
      <p:cViewPr>
        <p:scale>
          <a:sx n="125" d="100"/>
          <a:sy n="125" d="100"/>
        </p:scale>
        <p:origin x="187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2DE44A00-5AC4-4915-922F-795361F02157}"/>
    <pc:docChg chg="undo custSel modSld">
      <pc:chgData name="SCC Catering" userId="cddf8240-0edc-4cc9-8425-5c16942636fa" providerId="ADAL" clId="{2DE44A00-5AC4-4915-922F-795361F02157}" dt="2024-11-12T12:35:18.790" v="579" actId="20577"/>
      <pc:docMkLst>
        <pc:docMk/>
      </pc:docMkLst>
      <pc:sldChg chg="modSp mod">
        <pc:chgData name="SCC Catering" userId="cddf8240-0edc-4cc9-8425-5c16942636fa" providerId="ADAL" clId="{2DE44A00-5AC4-4915-922F-795361F02157}" dt="2024-11-12T12:35:18.790" v="579" actId="20577"/>
        <pc:sldMkLst>
          <pc:docMk/>
          <pc:sldMk cId="730049552" sldId="264"/>
        </pc:sldMkLst>
        <pc:spChg chg="mod">
          <ac:chgData name="SCC Catering" userId="cddf8240-0edc-4cc9-8425-5c16942636fa" providerId="ADAL" clId="{2DE44A00-5AC4-4915-922F-795361F02157}" dt="2024-11-07T12:13:17.093" v="6" actId="20577"/>
          <ac:spMkLst>
            <pc:docMk/>
            <pc:sldMk cId="730049552" sldId="264"/>
            <ac:spMk id="2" creationId="{9AC5FF25-64A7-7B40-55E3-5FF83D28B8B2}"/>
          </ac:spMkLst>
        </pc:spChg>
        <pc:graphicFrameChg chg="mod modGraphic">
          <ac:chgData name="SCC Catering" userId="cddf8240-0edc-4cc9-8425-5c16942636fa" providerId="ADAL" clId="{2DE44A00-5AC4-4915-922F-795361F02157}" dt="2024-11-12T12:35:18.790" v="579" actId="20577"/>
          <ac:graphicFrameMkLst>
            <pc:docMk/>
            <pc:sldMk cId="730049552" sldId="264"/>
            <ac:graphicFrameMk id="7" creationId="{B2FE4232-BA9B-69B8-2F69-2D7BD266EDE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300"/>
            </a:lvl1pPr>
          </a:lstStyle>
          <a:p>
            <a:fld id="{92316BF8-A8C4-4862-8B9B-84548F6F565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7" rIns="95556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556" tIns="47777" rIns="95556" bIns="47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300"/>
            </a:lvl1pPr>
          </a:lstStyle>
          <a:p>
            <a:fld id="{82BD291A-373C-4B9A-846F-F764C6D66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rick wall with a few bricks&#10;&#10;Description automatically generated">
            <a:extLst>
              <a:ext uri="{FF2B5EF4-FFF2-40B4-BE49-F238E27FC236}">
                <a16:creationId xmlns:a16="http://schemas.microsoft.com/office/drawing/2014/main" id="{7C130135-3FD4-E1E2-D862-5984C890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>
          <a:xfrm>
            <a:off x="-292100" y="0"/>
            <a:ext cx="15143922" cy="1079566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55774-0772-9BD9-E5E7-8504DDB85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76" y="646325"/>
            <a:ext cx="1272143" cy="369332"/>
          </a:xfrm>
          <a:prstGeom prst="rect">
            <a:avLst/>
          </a:prstGeom>
        </p:spPr>
      </p:pic>
      <p:sp>
        <p:nvSpPr>
          <p:cNvPr id="5" name="TextBox 45">
            <a:extLst>
              <a:ext uri="{FF2B5EF4-FFF2-40B4-BE49-F238E27FC236}">
                <a16:creationId xmlns:a16="http://schemas.microsoft.com/office/drawing/2014/main" id="{B3ADE0F9-C611-FBF5-1C2F-14DAA22F6691}"/>
              </a:ext>
            </a:extLst>
          </p:cNvPr>
          <p:cNvSpPr txBox="1"/>
          <p:nvPr/>
        </p:nvSpPr>
        <p:spPr>
          <a:xfrm>
            <a:off x="2298700" y="241300"/>
            <a:ext cx="5867400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5400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3600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24202970"/>
              </p:ext>
            </p:extLst>
          </p:nvPr>
        </p:nvGraphicFramePr>
        <p:xfrm>
          <a:off x="496855" y="1328311"/>
          <a:ext cx="14146247" cy="698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83438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65527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82971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Soup, Cheese, Toast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Spaghetti Carbonara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Bacon or Mushroom, Garlic Bread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Sweet, Sour Chicken, Prawn Crackers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Paneer, Lentil Masala,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Naan Bread, Chutney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Broccoli, Stilton Soup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Caribbean Mango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Pork, Coconut Rice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Mongolian Beef Noodles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Cacio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et Pepe Spaghetti Pie, Tomato, Onion Salad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Potato, Garlic Soup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 Gammon, Yorkshire Pudding, Gravy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Traditional Meatloaf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Bang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Bang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Chicken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Tamagoyaki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Japanese Rolled Mushroom Omelette</a:t>
                      </a:r>
                    </a:p>
                    <a:p>
                      <a:pPr algn="ctr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Caldo Verde Soup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Tonkatsu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Pork, Egg Fried Rice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Hungarian Beef Goulash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BBQ Chicken Wings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Lentil Kofte, Pitta Bread, Ajvar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Pea, </a:t>
                      </a: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Leek Soup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Fish,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Fish Fingers, Calamari,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Tartar Sauce, Lemon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Salmon, Prawn Patties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Slow Roasted Tomato,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Basil, Parmesan Crumble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25160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Potato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Corn on the Cob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Broccoli, Courgettes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Mixed Greens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 Roast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Pilau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Beans, 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Braised Red Cabbage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Cajun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Peas, 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Carrots, Parsley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Potatoes, 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Backed Beans, Mushy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Peas, Carrots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Curry Sauce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9488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DESSERTS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Toffee Apple Crumble,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Eton Mess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Chocolate Chip Sponge,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Cookie Dough Whip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Lemon Drizzle Cake &amp;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Millionaires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Pineapple Upside Down Cake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Fresh Fruit Jelly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Rice Pudding, Jam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Eton Mess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5839217"/>
              </p:ext>
            </p:extLst>
          </p:nvPr>
        </p:nvGraphicFramePr>
        <p:xfrm>
          <a:off x="469899" y="8234051"/>
          <a:ext cx="14146246" cy="17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23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707312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4567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SOUP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Freshly made Soup, Home-baked Bread, Croutons &amp; Seed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or BAKE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Tomato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Sweet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Butternut Squash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Beans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 composite Salads including one vegan accompanied by a wide variety of fresh Salad favourites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Dessert Pots, Jelly, Yoghurts,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whole &amp; cut Fresh Fruits.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EE3A49-8076-1EFA-7EEF-5FBCE2FE19AF}"/>
              </a:ext>
            </a:extLst>
          </p:cNvPr>
          <p:cNvSpPr txBox="1"/>
          <p:nvPr/>
        </p:nvSpPr>
        <p:spPr>
          <a:xfrm>
            <a:off x="6642100" y="10071100"/>
            <a:ext cx="7974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VE </a:t>
            </a:r>
            <a:r>
              <a:rPr lang="en-GB" sz="1200" dirty="0">
                <a:latin typeface="Franklin Gothic Book" panose="020B0503020102020204" pitchFamily="34" charset="0"/>
              </a:rPr>
              <a:t>– vegan </a:t>
            </a: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V </a:t>
            </a:r>
            <a:r>
              <a:rPr lang="en-GB" sz="1200" dirty="0">
                <a:latin typeface="Franklin Gothic Book" panose="020B0503020102020204" pitchFamily="34" charset="0"/>
              </a:rPr>
              <a:t>– vegetarian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5FF25-64A7-7B40-55E3-5FF83D28B8B2}"/>
              </a:ext>
            </a:extLst>
          </p:cNvPr>
          <p:cNvSpPr txBox="1"/>
          <p:nvPr/>
        </p:nvSpPr>
        <p:spPr>
          <a:xfrm>
            <a:off x="6852378" y="396124"/>
            <a:ext cx="6080926" cy="720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GB" sz="1800" i="0" u="none" strike="noStrike" baseline="0" dirty="0">
              <a:solidFill>
                <a:srgbClr val="1C1C1C"/>
              </a:solidFill>
              <a:latin typeface="Franklin Gothic Medium" panose="020B0603020102020204" pitchFamily="34" charset="0"/>
            </a:endParaRPr>
          </a:p>
          <a:p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Week 10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– 25</a:t>
            </a:r>
            <a:r>
              <a:rPr lang="en-GB" baseline="3000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th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November</a:t>
            </a:r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2024 </a:t>
            </a:r>
          </a:p>
        </p:txBody>
      </p:sp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213ED738-6BB1-1441-A391-1C5D36D96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" y="216486"/>
            <a:ext cx="1418848" cy="13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911F4-BF45-4D67-ADD8-37D749BEE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F84767-765D-4E4B-99CF-3E36975AA62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13179a32-cb14-4f3d-a857-19027c31e5d7"/>
    <ds:schemaRef ds:uri="http://www.w3.org/XML/1998/namespace"/>
    <ds:schemaRef ds:uri="2a4231d9-844b-42ba-9d15-21bb434c25e3"/>
    <ds:schemaRef ds:uri="http://purl.org/dc/elements/1.1/"/>
    <ds:schemaRef ds:uri="http://schemas.openxmlformats.org/package/2006/metadata/core-properties"/>
    <ds:schemaRef ds:uri="c0ce68d2-f4a4-4963-9a31-30d16dda62a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0841D6-D69E-4A96-92CB-7AE85C24FC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13674</TotalTime>
  <Words>368</Words>
  <Application>Microsoft Office PowerPoint</Application>
  <PresentationFormat>Custom</PresentationFormat>
  <Paragraphs>110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Arial Narrow</vt:lpstr>
      <vt:lpstr>Franklin Gothic Demi</vt:lpstr>
      <vt:lpstr>Franklin Gothic Medium</vt:lpstr>
      <vt:lpstr>Franklin Gothic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Pauls Combined-Menu-Summer-Term.pdf</dc:title>
  <dc:creator>Monika Jasinska</dc:creator>
  <cp:lastModifiedBy>SCC Catering</cp:lastModifiedBy>
  <cp:revision>19</cp:revision>
  <cp:lastPrinted>2024-11-04T09:56:41Z</cp:lastPrinted>
  <dcterms:created xsi:type="dcterms:W3CDTF">2006-08-16T00:00:00Z</dcterms:created>
  <dcterms:modified xsi:type="dcterms:W3CDTF">2024-11-12T12:35:23Z</dcterms:modified>
  <dc:identifier>DAGDgx8O1eg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